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computer, sitting, video&#10;&#10;Description automatically generated">
            <a:extLst>
              <a:ext uri="{FF2B5EF4-FFF2-40B4-BE49-F238E27FC236}">
                <a16:creationId xmlns:a16="http://schemas.microsoft.com/office/drawing/2014/main" id="{0DFFBE3B-E907-9040-9D7E-7CBFF4DF8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50" b="38749"/>
          <a:stretch/>
        </p:blipFill>
        <p:spPr>
          <a:xfrm>
            <a:off x="-1" y="3093957"/>
            <a:ext cx="9144001" cy="376404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www.sagedatasecurity.com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hubfs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/images/blog/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network-segmentation-design.jpg?width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=354&amp;height=237&amp;name=network-segmentation-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design.jpg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returning, they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23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27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returning, they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76431010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23952</TotalTime>
  <Words>1450</Words>
  <Application>Microsoft Macintosh PowerPoint</Application>
  <PresentationFormat>On-screen Show (4:3)</PresentationFormat>
  <Paragraphs>298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167</cp:revision>
  <cp:lastPrinted>2015-07-30T14:04:45Z</cp:lastPrinted>
  <dcterms:created xsi:type="dcterms:W3CDTF">2020-02-27T06:42:56Z</dcterms:created>
  <dcterms:modified xsi:type="dcterms:W3CDTF">2020-06-24T05:57:06Z</dcterms:modified>
</cp:coreProperties>
</file>